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2"/>
  </p:notesMasterIdLst>
  <p:sldIdLst>
    <p:sldId id="307" r:id="rId3"/>
    <p:sldId id="257" r:id="rId4"/>
    <p:sldId id="306" r:id="rId5"/>
    <p:sldId id="342" r:id="rId6"/>
    <p:sldId id="341" r:id="rId7"/>
    <p:sldId id="329" r:id="rId8"/>
    <p:sldId id="330" r:id="rId9"/>
    <p:sldId id="331" r:id="rId10"/>
    <p:sldId id="337" r:id="rId11"/>
    <p:sldId id="338" r:id="rId12"/>
    <p:sldId id="345" r:id="rId13"/>
    <p:sldId id="344" r:id="rId14"/>
    <p:sldId id="343" r:id="rId15"/>
    <p:sldId id="325" r:id="rId16"/>
    <p:sldId id="333" r:id="rId17"/>
    <p:sldId id="334" r:id="rId18"/>
    <p:sldId id="335" r:id="rId19"/>
    <p:sldId id="336" r:id="rId20"/>
    <p:sldId id="32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CC00"/>
    <a:srgbClr val="9CF2F2"/>
    <a:srgbClr val="F45D4B"/>
    <a:srgbClr val="FFFF71"/>
    <a:srgbClr val="FF6600"/>
    <a:srgbClr val="FFFF3B"/>
    <a:srgbClr val="F26A5E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97" autoAdjust="0"/>
    <p:restoredTop sz="94660"/>
  </p:normalViewPr>
  <p:slideViewPr>
    <p:cSldViewPr snapToGrid="0" showGuides="1">
      <p:cViewPr>
        <p:scale>
          <a:sx n="57" d="100"/>
          <a:sy n="57" d="100"/>
        </p:scale>
        <p:origin x="99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3E0E9-F0A8-49AD-AD6E-4835583E4EF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E5929-890B-4BCF-BF5F-C6E47E669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67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53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82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3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0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5929-890B-4BCF-BF5F-C6E47E669C2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49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9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5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065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368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9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9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4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82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29092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03" r:id="rId8"/>
    <p:sldLayoutId id="2147483702" r:id="rId9"/>
    <p:sldLayoutId id="2147483701" r:id="rId10"/>
    <p:sldLayoutId id="2147483700" r:id="rId11"/>
    <p:sldLayoutId id="2147483699" r:id="rId12"/>
    <p:sldLayoutId id="2147483698" r:id="rId13"/>
    <p:sldLayoutId id="2147483697" r:id="rId14"/>
    <p:sldLayoutId id="2147483696" r:id="rId15"/>
    <p:sldLayoutId id="2147483695" r:id="rId16"/>
    <p:sldLayoutId id="2147483694" r:id="rId17"/>
    <p:sldLayoutId id="2147483693" r:id="rId18"/>
    <p:sldLayoutId id="2147483692" r:id="rId19"/>
    <p:sldLayoutId id="2147483689" r:id="rId20"/>
    <p:sldLayoutId id="2147483687" r:id="rId21"/>
    <p:sldLayoutId id="2147483686" r:id="rId22"/>
    <p:sldLayoutId id="2147483685" r:id="rId23"/>
    <p:sldLayoutId id="2147483669" r:id="rId24"/>
    <p:sldLayoutId id="2147483670" r:id="rId25"/>
    <p:sldLayoutId id="2147483671" r:id="rId2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3"/>
          <a:srcRect t="60028"/>
          <a:stretch>
            <a:fillRect/>
          </a:stretch>
        </p:blipFill>
        <p:spPr>
          <a:xfrm rot="10800000">
            <a:off x="-1270" y="4508077"/>
            <a:ext cx="12193270" cy="27102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83" y="4656406"/>
            <a:ext cx="2439609" cy="2439609"/>
          </a:xfrm>
          <a:prstGeom prst="rect">
            <a:avLst/>
          </a:prstGeom>
        </p:spPr>
      </p:pic>
      <p:sp>
        <p:nvSpPr>
          <p:cNvPr id="17" name="Rectangles 17"/>
          <p:cNvSpPr/>
          <p:nvPr/>
        </p:nvSpPr>
        <p:spPr>
          <a:xfrm>
            <a:off x="-1270" y="0"/>
            <a:ext cx="12193270" cy="4508077"/>
          </a:xfrm>
          <a:prstGeom prst="rect">
            <a:avLst/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97" y="4326976"/>
            <a:ext cx="3098467" cy="30984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-223501"/>
            <a:ext cx="12149659" cy="1114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6196" y="722571"/>
            <a:ext cx="897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ỦY BAN NHÂN DÂN QUẬN PHÚ NHUẬN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TRƯỜNG TIỂU HỌC NGUYỄN ĐÌNH CHÍNH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929376" y="2016218"/>
            <a:ext cx="8667547" cy="1199421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072732" y="3555118"/>
            <a:ext cx="2380834" cy="952959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1" y="349834"/>
            <a:ext cx="1005205" cy="9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35" t="380" r="71518" b="76314"/>
          <a:stretch/>
        </p:blipFill>
        <p:spPr>
          <a:xfrm>
            <a:off x="548250" y="472575"/>
            <a:ext cx="1573969" cy="831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2220" y="372900"/>
            <a:ext cx="6937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03" b="97930" l="3519" r="72778">
                        <a14:foregroundMark x1="30185" y1="34076" x2="36667" y2="34395"/>
                        <a14:foregroundMark x1="31852" y1="35510" x2="28796" y2="44427"/>
                        <a14:foregroundMark x1="29537" y1="34076" x2="21296" y2="45541"/>
                        <a14:foregroundMark x1="23519" y1="45382" x2="31667" y2="48567"/>
                        <a14:foregroundMark x1="33981" y1="46178" x2="20741" y2="50637"/>
                        <a14:foregroundMark x1="35370" y1="38854" x2="25833" y2="45860"/>
                        <a14:foregroundMark x1="34722" y1="50637" x2="23796" y2="56847"/>
                        <a14:foregroundMark x1="34352" y1="48567" x2="21759" y2="55096"/>
                        <a14:foregroundMark x1="33426" y1="56210" x2="15370" y2="62420"/>
                        <a14:foregroundMark x1="24537" y1="51911" x2="13148" y2="65446"/>
                        <a14:foregroundMark x1="23056" y1="53185" x2="17685" y2="72134"/>
                        <a14:foregroundMark x1="16852" y1="62898" x2="9259" y2="83439"/>
                        <a14:foregroundMark x1="13519" y1="69904" x2="3519" y2="82643"/>
                        <a14:foregroundMark x1="6204" y1="82166" x2="9815" y2="86783"/>
                        <a14:foregroundMark x1="9722" y1="79618" x2="8519" y2="94268"/>
                        <a14:foregroundMark x1="5926" y1="81369" x2="10370" y2="95223"/>
                        <a14:foregroundMark x1="11574" y1="83439" x2="13333" y2="92038"/>
                        <a14:foregroundMark x1="14167" y1="78981" x2="16852" y2="96656"/>
                        <a14:foregroundMark x1="15833" y1="76115" x2="16574" y2="90287"/>
                        <a14:foregroundMark x1="18426" y1="75159" x2="19167" y2="95541"/>
                        <a14:foregroundMark x1="23056" y1="68471" x2="27778" y2="92038"/>
                        <a14:foregroundMark x1="30370" y1="56210" x2="32130" y2="93471"/>
                        <a14:foregroundMark x1="35370" y1="34554" x2="36389" y2="33758"/>
                        <a14:foregroundMark x1="36759" y1="33599" x2="35185" y2="35350"/>
                        <a14:foregroundMark x1="37685" y1="34395" x2="32963" y2="335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95" t="56164" r="68899"/>
          <a:stretch/>
        </p:blipFill>
        <p:spPr>
          <a:xfrm>
            <a:off x="3217334" y="1857921"/>
            <a:ext cx="4641770" cy="5130801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8054207" y="1857921"/>
            <a:ext cx="11371" cy="415341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60681" y="3611461"/>
            <a:ext cx="187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8934" y="977505"/>
            <a:ext cx="187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60681" y="3088241"/>
            <a:ext cx="338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dm + 3 dm = 5 dm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2220" y="967590"/>
            <a:ext cx="7546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19" grpId="0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35" t="380" r="71518" b="76314"/>
          <a:stretch/>
        </p:blipFill>
        <p:spPr>
          <a:xfrm>
            <a:off x="548250" y="472575"/>
            <a:ext cx="1573969" cy="831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2220" y="372900"/>
            <a:ext cx="6937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264332" y="1857920"/>
            <a:ext cx="11371" cy="415341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04736" y="3616122"/>
            <a:ext cx="187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dm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8934" y="977505"/>
            <a:ext cx="187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dm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4736" y="3088241"/>
            <a:ext cx="338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 + 3 dm = 8 dm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2220" y="967590"/>
            <a:ext cx="7546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03" b="97930" l="3519" r="72778">
                        <a14:foregroundMark x1="30185" y1="34076" x2="36667" y2="34395"/>
                        <a14:foregroundMark x1="31852" y1="35510" x2="28796" y2="44427"/>
                        <a14:foregroundMark x1="29537" y1="34076" x2="21296" y2="45541"/>
                        <a14:foregroundMark x1="23519" y1="45382" x2="31667" y2="48567"/>
                        <a14:foregroundMark x1="33981" y1="46178" x2="20741" y2="50637"/>
                        <a14:foregroundMark x1="35370" y1="38854" x2="25833" y2="45860"/>
                        <a14:foregroundMark x1="34722" y1="50637" x2="23796" y2="56847"/>
                        <a14:foregroundMark x1="34352" y1="48567" x2="21759" y2="55096"/>
                        <a14:foregroundMark x1="33426" y1="56210" x2="15370" y2="62420"/>
                        <a14:foregroundMark x1="24537" y1="51911" x2="13148" y2="65446"/>
                        <a14:foregroundMark x1="23056" y1="53185" x2="17685" y2="72134"/>
                        <a14:foregroundMark x1="16852" y1="62898" x2="9259" y2="83439"/>
                        <a14:foregroundMark x1="13519" y1="69904" x2="3519" y2="82643"/>
                        <a14:foregroundMark x1="6204" y1="82166" x2="9815" y2="86783"/>
                        <a14:foregroundMark x1="9722" y1="79618" x2="8519" y2="94268"/>
                        <a14:foregroundMark x1="5926" y1="81369" x2="10370" y2="95223"/>
                        <a14:foregroundMark x1="11574" y1="83439" x2="13333" y2="92038"/>
                        <a14:foregroundMark x1="14167" y1="78981" x2="16852" y2="96656"/>
                        <a14:foregroundMark x1="15833" y1="76115" x2="16574" y2="90287"/>
                        <a14:foregroundMark x1="18426" y1="75159" x2="19167" y2="95541"/>
                        <a14:foregroundMark x1="23056" y1="68471" x2="27778" y2="92038"/>
                        <a14:foregroundMark x1="30370" y1="56210" x2="32130" y2="93471"/>
                        <a14:foregroundMark x1="35370" y1="34554" x2="36389" y2="33758"/>
                        <a14:foregroundMark x1="36759" y1="33599" x2="35185" y2="35350"/>
                        <a14:foregroundMark x1="37685" y1="34395" x2="32963" y2="335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421" t="32578" r="58901"/>
          <a:stretch/>
        </p:blipFill>
        <p:spPr>
          <a:xfrm>
            <a:off x="4383688" y="1745098"/>
            <a:ext cx="2737510" cy="502538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306436" y="3459061"/>
            <a:ext cx="0" cy="267080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54733" y="4502076"/>
            <a:ext cx="11858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19" grpId="0"/>
      <p:bldP spid="21" grpId="0"/>
      <p:bldP spid="21" grpId="1"/>
      <p:bldP spid="2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35" t="380" r="71518" b="76314"/>
          <a:stretch/>
        </p:blipFill>
        <p:spPr>
          <a:xfrm>
            <a:off x="734516" y="464695"/>
            <a:ext cx="1573969" cy="831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222" y="1296394"/>
            <a:ext cx="4753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03" b="97930" l="3519" r="72778">
                        <a14:foregroundMark x1="30185" y1="34076" x2="36667" y2="34395"/>
                        <a14:foregroundMark x1="31852" y1="35510" x2="28796" y2="44427"/>
                        <a14:foregroundMark x1="29537" y1="34076" x2="21296" y2="45541"/>
                        <a14:foregroundMark x1="23519" y1="45382" x2="31667" y2="48567"/>
                        <a14:foregroundMark x1="33981" y1="46178" x2="20741" y2="50637"/>
                        <a14:foregroundMark x1="35370" y1="38854" x2="25833" y2="45860"/>
                        <a14:foregroundMark x1="34722" y1="50637" x2="23796" y2="56847"/>
                        <a14:foregroundMark x1="34352" y1="48567" x2="21759" y2="55096"/>
                        <a14:foregroundMark x1="33426" y1="56210" x2="15370" y2="62420"/>
                        <a14:foregroundMark x1="24537" y1="51911" x2="13148" y2="65446"/>
                        <a14:foregroundMark x1="23056" y1="53185" x2="17685" y2="72134"/>
                        <a14:foregroundMark x1="16852" y1="62898" x2="9259" y2="83439"/>
                        <a14:foregroundMark x1="13519" y1="69904" x2="3519" y2="82643"/>
                        <a14:foregroundMark x1="6204" y1="82166" x2="9815" y2="86783"/>
                        <a14:foregroundMark x1="9722" y1="79618" x2="8519" y2="94268"/>
                        <a14:foregroundMark x1="5926" y1="81369" x2="10370" y2="95223"/>
                        <a14:foregroundMark x1="11574" y1="83439" x2="13333" y2="92038"/>
                        <a14:foregroundMark x1="14167" y1="78981" x2="16852" y2="96656"/>
                        <a14:foregroundMark x1="15833" y1="76115" x2="16574" y2="90287"/>
                        <a14:foregroundMark x1="18426" y1="75159" x2="19167" y2="95541"/>
                        <a14:foregroundMark x1="23056" y1="68471" x2="27778" y2="92038"/>
                        <a14:foregroundMark x1="30370" y1="56210" x2="32130" y2="93471"/>
                        <a14:foregroundMark x1="35370" y1="34554" x2="36389" y2="33758"/>
                        <a14:foregroundMark x1="36759" y1="33599" x2="35185" y2="35350"/>
                        <a14:foregroundMark x1="37685" y1="34395" x2="32963" y2="335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95" t="32578" r="28093"/>
          <a:stretch/>
        </p:blipFill>
        <p:spPr>
          <a:xfrm>
            <a:off x="3088771" y="3440295"/>
            <a:ext cx="5924601" cy="31241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58" b="90605" l="31019" r="40278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85" t="34275" r="59132" b="7586"/>
          <a:stretch/>
        </p:blipFill>
        <p:spPr>
          <a:xfrm>
            <a:off x="6102892" y="2478067"/>
            <a:ext cx="1005826" cy="3802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58" b="90605" l="31019" r="40278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85" t="34275" r="59132" b="7586"/>
          <a:stretch/>
        </p:blipFill>
        <p:spPr>
          <a:xfrm>
            <a:off x="7002577" y="1449425"/>
            <a:ext cx="1005826" cy="4866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58" b="90605" l="31019" r="40278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85" t="34275" r="59132" b="7586"/>
          <a:stretch/>
        </p:blipFill>
        <p:spPr>
          <a:xfrm>
            <a:off x="7892031" y="425547"/>
            <a:ext cx="1005826" cy="594022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786202" y="2478067"/>
            <a:ext cx="0" cy="10245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96262" y="2478067"/>
            <a:ext cx="141245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11152" y="2728349"/>
            <a:ext cx="101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dm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732319" y="1449425"/>
            <a:ext cx="0" cy="10245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55083" y="1699707"/>
            <a:ext cx="91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dm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372549" y="1449425"/>
            <a:ext cx="141245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744096" y="425546"/>
            <a:ext cx="0" cy="10245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39346" y="675828"/>
            <a:ext cx="94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dm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485401" y="425546"/>
            <a:ext cx="141245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1306" y="464695"/>
            <a:ext cx="5313" cy="568210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30068" y="2728349"/>
            <a:ext cx="187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dm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1964" y="2661647"/>
            <a:ext cx="4719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Củng</a:t>
            </a:r>
            <a:r>
              <a:rPr lang="en-US" sz="8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 </a:t>
            </a:r>
            <a:r>
              <a:rPr lang="en-US" sz="8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cố</a:t>
            </a:r>
            <a:endParaRPr lang="en-US" sz="80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386" y="350085"/>
            <a:ext cx="103822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2" b="95968" l="3519" r="94352">
                        <a14:foregroundMark x1="37407" y1="56989" x2="37407" y2="77957"/>
                        <a14:foregroundMark x1="36389" y1="49731" x2="36574" y2="51882"/>
                        <a14:foregroundMark x1="35926" y1="48118" x2="36111" y2="49731"/>
                        <a14:foregroundMark x1="35833" y1="45699" x2="36296" y2="46774"/>
                        <a14:foregroundMark x1="35000" y1="51344" x2="35000" y2="52419"/>
                        <a14:foregroundMark x1="40741" y1="55376" x2="40926" y2="51613"/>
                        <a14:foregroundMark x1="41111" y1="51344" x2="41389" y2="50269"/>
                        <a14:foregroundMark x1="41019" y1="68548" x2="41111" y2="68817"/>
                        <a14:foregroundMark x1="41296" y1="63172" x2="41296" y2="64516"/>
                        <a14:foregroundMark x1="48981" y1="58065" x2="49537" y2="84677"/>
                        <a14:foregroundMark x1="48796" y1="43280" x2="63796" y2="45968"/>
                        <a14:foregroundMark x1="50556" y1="52688" x2="50278" y2="56183"/>
                        <a14:foregroundMark x1="50185" y1="56720" x2="50185" y2="57527"/>
                        <a14:foregroundMark x1="60926" y1="75000" x2="60556" y2="94355"/>
                        <a14:foregroundMark x1="66296" y1="72849" x2="91852" y2="82527"/>
                        <a14:foregroundMark x1="58519" y1="75538" x2="66574" y2="74731"/>
                        <a14:foregroundMark x1="47222" y1="68280" x2="55370" y2="88710"/>
                        <a14:foregroundMark x1="40926" y1="79032" x2="28148" y2="81989"/>
                        <a14:foregroundMark x1="59537" y1="72312" x2="61667" y2="71774"/>
                        <a14:foregroundMark x1="63241" y1="72581" x2="56944" y2="73387"/>
                        <a14:foregroundMark x1="60556" y1="70161" x2="62593" y2="70699"/>
                        <a14:backgroundMark x1="40278" y1="67204" x2="40278" y2="67204"/>
                        <a14:backgroundMark x1="35741" y1="51344" x2="35741" y2="51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065" t="31952" r="5494"/>
          <a:stretch/>
        </p:blipFill>
        <p:spPr>
          <a:xfrm>
            <a:off x="626534" y="1637434"/>
            <a:ext cx="11088806" cy="4974381"/>
          </a:xfrm>
          <a:prstGeom prst="rect">
            <a:avLst/>
          </a:prstGeom>
        </p:spPr>
      </p:pic>
      <p:sp>
        <p:nvSpPr>
          <p:cNvPr id="25" name="任意多边形 10"/>
          <p:cNvSpPr/>
          <p:nvPr/>
        </p:nvSpPr>
        <p:spPr>
          <a:xfrm rot="10800000" flipH="1" flipV="1">
            <a:off x="1627468" y="674284"/>
            <a:ext cx="9359846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xăng-ti-mét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79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386" y="350085"/>
            <a:ext cx="103822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2" b="95968" l="3519" r="94352">
                        <a14:foregroundMark x1="37407" y1="56989" x2="37407" y2="77957"/>
                        <a14:foregroundMark x1="36389" y1="49731" x2="36574" y2="51882"/>
                        <a14:foregroundMark x1="35926" y1="48118" x2="36111" y2="49731"/>
                        <a14:foregroundMark x1="35833" y1="45699" x2="36296" y2="46774"/>
                        <a14:foregroundMark x1="35000" y1="51344" x2="35000" y2="52419"/>
                        <a14:foregroundMark x1="40741" y1="55376" x2="40926" y2="51613"/>
                        <a14:foregroundMark x1="41111" y1="51344" x2="41389" y2="50269"/>
                        <a14:foregroundMark x1="41019" y1="68548" x2="41111" y2="68817"/>
                        <a14:foregroundMark x1="41296" y1="63172" x2="41296" y2="64516"/>
                        <a14:foregroundMark x1="48981" y1="58065" x2="49537" y2="84677"/>
                        <a14:foregroundMark x1="48796" y1="43280" x2="63796" y2="45968"/>
                        <a14:foregroundMark x1="50556" y1="52688" x2="50278" y2="56183"/>
                        <a14:foregroundMark x1="50185" y1="56720" x2="50185" y2="57527"/>
                        <a14:foregroundMark x1="60926" y1="75000" x2="60556" y2="94355"/>
                        <a14:foregroundMark x1="66296" y1="72849" x2="91852" y2="82527"/>
                        <a14:foregroundMark x1="58519" y1="75538" x2="66574" y2="74731"/>
                        <a14:foregroundMark x1="47222" y1="68280" x2="55370" y2="88710"/>
                        <a14:foregroundMark x1="40926" y1="79032" x2="28148" y2="81989"/>
                        <a14:foregroundMark x1="59537" y1="72312" x2="61667" y2="71774"/>
                        <a14:foregroundMark x1="63241" y1="72581" x2="56944" y2="73387"/>
                        <a14:foregroundMark x1="60556" y1="70161" x2="62593" y2="70699"/>
                        <a14:backgroundMark x1="40278" y1="67204" x2="40278" y2="67204"/>
                        <a14:backgroundMark x1="35741" y1="51344" x2="35741" y2="51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065" t="31952" r="5494"/>
          <a:stretch/>
        </p:blipFill>
        <p:spPr>
          <a:xfrm>
            <a:off x="1582510" y="1342870"/>
            <a:ext cx="9011399" cy="3229748"/>
          </a:xfrm>
          <a:prstGeom prst="rect">
            <a:avLst/>
          </a:prstGeom>
        </p:spPr>
      </p:pic>
      <p:sp>
        <p:nvSpPr>
          <p:cNvPr id="25" name="任意多边形 10"/>
          <p:cNvSpPr/>
          <p:nvPr/>
        </p:nvSpPr>
        <p:spPr>
          <a:xfrm rot="10800000" flipH="1" flipV="1">
            <a:off x="1627468" y="674284"/>
            <a:ext cx="9359846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xăng-ti-mét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8594" y="5759754"/>
            <a:ext cx="6791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ai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biết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chiều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82013" y="2405575"/>
            <a:ext cx="944380" cy="196947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4"/>
          </p:cNvCxnSpPr>
          <p:nvPr/>
        </p:nvCxnSpPr>
        <p:spPr>
          <a:xfrm>
            <a:off x="6054203" y="4375052"/>
            <a:ext cx="0" cy="76657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3573" y="5099805"/>
            <a:ext cx="138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386" y="350085"/>
            <a:ext cx="103822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2" b="95968" l="3519" r="94352">
                        <a14:foregroundMark x1="37407" y1="56989" x2="37407" y2="77957"/>
                        <a14:foregroundMark x1="36389" y1="49731" x2="36574" y2="51882"/>
                        <a14:foregroundMark x1="35926" y1="48118" x2="36111" y2="49731"/>
                        <a14:foregroundMark x1="35833" y1="45699" x2="36296" y2="46774"/>
                        <a14:foregroundMark x1="35000" y1="51344" x2="35000" y2="52419"/>
                        <a14:foregroundMark x1="40741" y1="55376" x2="40926" y2="51613"/>
                        <a14:foregroundMark x1="41111" y1="51344" x2="41389" y2="50269"/>
                        <a14:foregroundMark x1="41019" y1="68548" x2="41111" y2="68817"/>
                        <a14:foregroundMark x1="41296" y1="63172" x2="41296" y2="64516"/>
                        <a14:foregroundMark x1="48981" y1="58065" x2="49537" y2="84677"/>
                        <a14:foregroundMark x1="48796" y1="43280" x2="63796" y2="45968"/>
                        <a14:foregroundMark x1="50556" y1="52688" x2="50278" y2="56183"/>
                        <a14:foregroundMark x1="50185" y1="56720" x2="50185" y2="57527"/>
                        <a14:foregroundMark x1="60926" y1="75000" x2="60556" y2="94355"/>
                        <a14:foregroundMark x1="66296" y1="72849" x2="91852" y2="82527"/>
                        <a14:foregroundMark x1="58519" y1="75538" x2="66574" y2="74731"/>
                        <a14:foregroundMark x1="47222" y1="68280" x2="55370" y2="88710"/>
                        <a14:foregroundMark x1="40926" y1="79032" x2="28148" y2="81989"/>
                        <a14:foregroundMark x1="59537" y1="72312" x2="61667" y2="71774"/>
                        <a14:foregroundMark x1="63241" y1="72581" x2="56944" y2="73387"/>
                        <a14:foregroundMark x1="60556" y1="70161" x2="62593" y2="70699"/>
                        <a14:backgroundMark x1="40278" y1="67204" x2="40278" y2="67204"/>
                        <a14:backgroundMark x1="35741" y1="51344" x2="35741" y2="51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065" t="31952" r="5494"/>
          <a:stretch/>
        </p:blipFill>
        <p:spPr>
          <a:xfrm>
            <a:off x="2060987" y="2179118"/>
            <a:ext cx="7986432" cy="2069795"/>
          </a:xfrm>
          <a:prstGeom prst="rect">
            <a:avLst/>
          </a:prstGeom>
        </p:spPr>
      </p:pic>
      <p:sp>
        <p:nvSpPr>
          <p:cNvPr id="25" name="任意多边形 10"/>
          <p:cNvSpPr/>
          <p:nvPr/>
        </p:nvSpPr>
        <p:spPr>
          <a:xfrm rot="10800000" flipH="1" flipV="1">
            <a:off x="1627468" y="674284"/>
            <a:ext cx="9359846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xăng-ti-mét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5269" y="5889141"/>
            <a:ext cx="4322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Bắp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82013" y="2818912"/>
            <a:ext cx="944380" cy="143000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4"/>
          </p:cNvCxnSpPr>
          <p:nvPr/>
        </p:nvCxnSpPr>
        <p:spPr>
          <a:xfrm>
            <a:off x="6054203" y="4248914"/>
            <a:ext cx="0" cy="8927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3574" y="5099805"/>
            <a:ext cx="110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57592" y="2295692"/>
            <a:ext cx="2519339" cy="1430002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9" idx="4"/>
          </p:cNvCxnSpPr>
          <p:nvPr/>
        </p:nvCxnSpPr>
        <p:spPr>
          <a:xfrm flipH="1">
            <a:off x="2629784" y="3725694"/>
            <a:ext cx="787478" cy="892712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6251" y="4713609"/>
            <a:ext cx="36806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 + 3 cm = 18 cm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386" y="350085"/>
            <a:ext cx="103822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2" b="95968" l="3519" r="94352">
                        <a14:foregroundMark x1="37407" y1="56989" x2="37407" y2="77957"/>
                        <a14:foregroundMark x1="36389" y1="49731" x2="36574" y2="51882"/>
                        <a14:foregroundMark x1="35926" y1="48118" x2="36111" y2="49731"/>
                        <a14:foregroundMark x1="35833" y1="45699" x2="36296" y2="46774"/>
                        <a14:foregroundMark x1="35000" y1="51344" x2="35000" y2="52419"/>
                        <a14:foregroundMark x1="40741" y1="55376" x2="40926" y2="51613"/>
                        <a14:foregroundMark x1="41111" y1="51344" x2="41389" y2="50269"/>
                        <a14:foregroundMark x1="41019" y1="68548" x2="41111" y2="68817"/>
                        <a14:foregroundMark x1="41296" y1="63172" x2="41296" y2="64516"/>
                        <a14:foregroundMark x1="48981" y1="58065" x2="49537" y2="84677"/>
                        <a14:foregroundMark x1="48796" y1="43280" x2="63796" y2="45968"/>
                        <a14:foregroundMark x1="50556" y1="52688" x2="50278" y2="56183"/>
                        <a14:foregroundMark x1="50185" y1="56720" x2="50185" y2="57527"/>
                        <a14:foregroundMark x1="60926" y1="75000" x2="60556" y2="94355"/>
                        <a14:foregroundMark x1="66296" y1="72849" x2="91852" y2="82527"/>
                        <a14:foregroundMark x1="58519" y1="75538" x2="66574" y2="74731"/>
                        <a14:foregroundMark x1="47222" y1="68280" x2="55370" y2="88710"/>
                        <a14:foregroundMark x1="40926" y1="79032" x2="28148" y2="81989"/>
                        <a14:foregroundMark x1="59537" y1="72312" x2="61667" y2="71774"/>
                        <a14:foregroundMark x1="63241" y1="72581" x2="56944" y2="73387"/>
                        <a14:foregroundMark x1="60556" y1="70161" x2="62593" y2="70699"/>
                        <a14:backgroundMark x1="40278" y1="67204" x2="40278" y2="67204"/>
                        <a14:backgroundMark x1="35741" y1="51344" x2="35741" y2="51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065" t="31952" r="5494"/>
          <a:stretch/>
        </p:blipFill>
        <p:spPr>
          <a:xfrm>
            <a:off x="2060987" y="2179118"/>
            <a:ext cx="7986432" cy="2069795"/>
          </a:xfrm>
          <a:prstGeom prst="rect">
            <a:avLst/>
          </a:prstGeom>
        </p:spPr>
      </p:pic>
      <p:sp>
        <p:nvSpPr>
          <p:cNvPr id="25" name="任意多边形 10"/>
          <p:cNvSpPr/>
          <p:nvPr/>
        </p:nvSpPr>
        <p:spPr>
          <a:xfrm rot="10800000" flipH="1" flipV="1">
            <a:off x="1627468" y="674284"/>
            <a:ext cx="9359846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xăng-ti-mét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5269" y="5889141"/>
            <a:ext cx="4139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82013" y="2818912"/>
            <a:ext cx="944380" cy="143000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4"/>
          </p:cNvCxnSpPr>
          <p:nvPr/>
        </p:nvCxnSpPr>
        <p:spPr>
          <a:xfrm>
            <a:off x="6054203" y="4248914"/>
            <a:ext cx="0" cy="8927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3574" y="5099805"/>
            <a:ext cx="121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57592" y="2295692"/>
            <a:ext cx="2519339" cy="1430002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9" idx="4"/>
          </p:cNvCxnSpPr>
          <p:nvPr/>
        </p:nvCxnSpPr>
        <p:spPr>
          <a:xfrm flipH="1">
            <a:off x="2629784" y="3725694"/>
            <a:ext cx="787478" cy="892712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9817" y="4600999"/>
            <a:ext cx="402591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 – 3 cm = 12 cm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27585" y="2681888"/>
            <a:ext cx="2519339" cy="1430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4"/>
          </p:cNvCxnSpPr>
          <p:nvPr/>
        </p:nvCxnSpPr>
        <p:spPr>
          <a:xfrm>
            <a:off x="8787255" y="4111890"/>
            <a:ext cx="834368" cy="721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5385" y="4822407"/>
            <a:ext cx="38438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 – 9 cm = 6 cm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386" y="350085"/>
            <a:ext cx="103822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2" b="95968" l="3519" r="94352">
                        <a14:foregroundMark x1="37407" y1="56989" x2="37407" y2="77957"/>
                        <a14:foregroundMark x1="36389" y1="49731" x2="36574" y2="51882"/>
                        <a14:foregroundMark x1="35926" y1="48118" x2="36111" y2="49731"/>
                        <a14:foregroundMark x1="35833" y1="45699" x2="36296" y2="46774"/>
                        <a14:foregroundMark x1="35000" y1="51344" x2="35000" y2="52419"/>
                        <a14:foregroundMark x1="40741" y1="55376" x2="40926" y2="51613"/>
                        <a14:foregroundMark x1="41111" y1="51344" x2="41389" y2="50269"/>
                        <a14:foregroundMark x1="41019" y1="68548" x2="41111" y2="68817"/>
                        <a14:foregroundMark x1="41296" y1="63172" x2="41296" y2="64516"/>
                        <a14:foregroundMark x1="48981" y1="58065" x2="49537" y2="84677"/>
                        <a14:foregroundMark x1="48796" y1="43280" x2="63796" y2="45968"/>
                        <a14:foregroundMark x1="50556" y1="52688" x2="50278" y2="56183"/>
                        <a14:foregroundMark x1="50185" y1="56720" x2="50185" y2="57527"/>
                        <a14:foregroundMark x1="60926" y1="75000" x2="60556" y2="94355"/>
                        <a14:foregroundMark x1="66296" y1="72849" x2="91852" y2="82527"/>
                        <a14:foregroundMark x1="58519" y1="75538" x2="66574" y2="74731"/>
                        <a14:foregroundMark x1="47222" y1="68280" x2="55370" y2="88710"/>
                        <a14:foregroundMark x1="40926" y1="79032" x2="28148" y2="81989"/>
                        <a14:foregroundMark x1="59537" y1="72312" x2="61667" y2="71774"/>
                        <a14:foregroundMark x1="63241" y1="72581" x2="56944" y2="73387"/>
                        <a14:foregroundMark x1="60556" y1="70161" x2="62593" y2="70699"/>
                        <a14:backgroundMark x1="40278" y1="67204" x2="40278" y2="67204"/>
                        <a14:backgroundMark x1="35741" y1="51344" x2="35741" y2="51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065" t="31952" r="5494"/>
          <a:stretch/>
        </p:blipFill>
        <p:spPr>
          <a:xfrm>
            <a:off x="2060987" y="2179118"/>
            <a:ext cx="7986432" cy="2069795"/>
          </a:xfrm>
          <a:prstGeom prst="rect">
            <a:avLst/>
          </a:prstGeom>
        </p:spPr>
      </p:pic>
      <p:sp>
        <p:nvSpPr>
          <p:cNvPr id="25" name="任意多边形 10"/>
          <p:cNvSpPr/>
          <p:nvPr/>
        </p:nvSpPr>
        <p:spPr>
          <a:xfrm rot="10800000" flipH="1" flipV="1">
            <a:off x="1627468" y="674284"/>
            <a:ext cx="9359846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xăng-ti-mét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6467" y="5227101"/>
            <a:ext cx="2811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82013" y="2818912"/>
            <a:ext cx="944380" cy="143000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4"/>
          </p:cNvCxnSpPr>
          <p:nvPr/>
        </p:nvCxnSpPr>
        <p:spPr>
          <a:xfrm>
            <a:off x="6054203" y="4248914"/>
            <a:ext cx="0" cy="8927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3574" y="5099805"/>
            <a:ext cx="1432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57592" y="2295692"/>
            <a:ext cx="2519339" cy="1430002"/>
          </a:xfrm>
          <a:prstGeom prst="ellipse">
            <a:avLst/>
          </a:prstGeom>
          <a:noFill/>
          <a:ln w="28575">
            <a:solidFill>
              <a:srgbClr val="FF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9" idx="4"/>
          </p:cNvCxnSpPr>
          <p:nvPr/>
        </p:nvCxnSpPr>
        <p:spPr>
          <a:xfrm flipH="1">
            <a:off x="2629784" y="3725694"/>
            <a:ext cx="787478" cy="892712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317" y="4713609"/>
            <a:ext cx="39876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 – 3 cm = 12 cm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27585" y="2681888"/>
            <a:ext cx="2519339" cy="1430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4"/>
          </p:cNvCxnSpPr>
          <p:nvPr/>
        </p:nvCxnSpPr>
        <p:spPr>
          <a:xfrm>
            <a:off x="8787255" y="4111890"/>
            <a:ext cx="834368" cy="721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29962" y="4871325"/>
            <a:ext cx="37272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 – 9 cm = 6 cm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85509" y="5623025"/>
            <a:ext cx="2811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fr-FR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87254" y="5399965"/>
            <a:ext cx="258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35" y="2305124"/>
            <a:ext cx="8479326" cy="22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2175332" y="2463406"/>
            <a:ext cx="7607232" cy="2502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ô giáo con  Chun Chin  Nhạc thiếu nhi vui nhộn_10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3"/>
          <a:srcRect t="60028"/>
          <a:stretch>
            <a:fillRect/>
          </a:stretch>
        </p:blipFill>
        <p:spPr>
          <a:xfrm rot="10800000">
            <a:off x="-1270" y="4508077"/>
            <a:ext cx="12193270" cy="27102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83" y="4656406"/>
            <a:ext cx="2439609" cy="2439609"/>
          </a:xfrm>
          <a:prstGeom prst="rect">
            <a:avLst/>
          </a:prstGeom>
        </p:spPr>
      </p:pic>
      <p:sp>
        <p:nvSpPr>
          <p:cNvPr id="17" name="Rectangles 17"/>
          <p:cNvSpPr/>
          <p:nvPr/>
        </p:nvSpPr>
        <p:spPr>
          <a:xfrm>
            <a:off x="-1270" y="0"/>
            <a:ext cx="12193270" cy="4508077"/>
          </a:xfrm>
          <a:prstGeom prst="rect">
            <a:avLst/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97" y="4326976"/>
            <a:ext cx="3098467" cy="30984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-223501"/>
            <a:ext cx="12149659" cy="1114425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203538" y="889881"/>
            <a:ext cx="7827264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Hai,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29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11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2021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18" name="矩形: 圆角 14"/>
          <p:cNvSpPr/>
          <p:nvPr/>
        </p:nvSpPr>
        <p:spPr>
          <a:xfrm>
            <a:off x="5171348" y="1848884"/>
            <a:ext cx="1825388" cy="5341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4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Toán</a:t>
            </a:r>
            <a:endParaRPr lang="zh-CN" altLang="en-US" sz="44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20" name="矩形: 圆角 13"/>
          <p:cNvSpPr/>
          <p:nvPr/>
        </p:nvSpPr>
        <p:spPr>
          <a:xfrm>
            <a:off x="1236133" y="2365684"/>
            <a:ext cx="10550904" cy="22001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Em</a:t>
            </a:r>
            <a:r>
              <a:rPr lang="en-US" altLang="zh-CN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làm</a:t>
            </a:r>
            <a:r>
              <a:rPr lang="en-US" altLang="zh-CN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được</a:t>
            </a:r>
            <a:r>
              <a:rPr lang="en-US" altLang="zh-CN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những</a:t>
            </a:r>
            <a:r>
              <a:rPr lang="en-US" altLang="zh-CN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gì</a:t>
            </a:r>
            <a:r>
              <a:rPr lang="en-US" altLang="zh-CN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?</a:t>
            </a:r>
            <a:endParaRPr lang="zh-CN" altLang="en-US" sz="6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per Black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64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7753" y="2814047"/>
            <a:ext cx="55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Luyện</a:t>
            </a:r>
            <a:r>
              <a:rPr lang="en-US" sz="8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 </a:t>
            </a:r>
            <a:r>
              <a:rPr lang="en-US" sz="8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UTM Cooper Black" panose="02040603050506020204" pitchFamily="18" charset="0"/>
              </a:rPr>
              <a:t>tập</a:t>
            </a:r>
            <a:endParaRPr lang="en-US" sz="80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0"/>
          <p:cNvSpPr/>
          <p:nvPr/>
        </p:nvSpPr>
        <p:spPr>
          <a:xfrm rot="10800000" flipH="1" flipV="1">
            <a:off x="333772" y="581655"/>
            <a:ext cx="5078173" cy="68982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(Đ) hay Sai (S)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685" y="368399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37">
                        <a14:foregroundMark x1="2870" y1="14989" x2="14074" y2="28266"/>
                        <a14:foregroundMark x1="39167" y1="13276" x2="10556" y2="29764"/>
                        <a14:foregroundMark x1="5648" y1="35546" x2="6944" y2="61456"/>
                        <a14:foregroundMark x1="2130" y1="74090" x2="20648" y2="78158"/>
                        <a14:foregroundMark x1="9352" y1="56745" x2="2500" y2="68522"/>
                        <a14:foregroundMark x1="10000" y1="39186" x2="5833" y2="56103"/>
                        <a14:foregroundMark x1="12037" y1="30407" x2="8611" y2="75803"/>
                        <a14:foregroundMark x1="6204" y1="8565" x2="6296" y2="24197"/>
                        <a14:foregroundMark x1="7593" y1="6638" x2="5833" y2="27195"/>
                        <a14:foregroundMark x1="8333" y1="11135" x2="7963" y2="15846"/>
                        <a14:foregroundMark x1="7963" y1="13490" x2="7963" y2="13490"/>
                        <a14:foregroundMark x1="7963" y1="13490" x2="7963" y2="13490"/>
                        <a14:foregroundMark x1="7500" y1="14775" x2="7500" y2="14775"/>
                        <a14:foregroundMark x1="7315" y1="14989" x2="6944" y2="14989"/>
                        <a14:foregroundMark x1="6204" y1="14133" x2="5278" y2="13490"/>
                        <a14:foregroundMark x1="5185" y1="13490" x2="4815" y2="13919"/>
                        <a14:foregroundMark x1="6204" y1="85439" x2="3056" y2="91221"/>
                        <a14:foregroundMark x1="4630" y1="80514" x2="4630" y2="80514"/>
                        <a14:foregroundMark x1="4815" y1="81156" x2="6111" y2="81799"/>
                        <a14:foregroundMark x1="6852" y1="80514" x2="6852" y2="80514"/>
                        <a14:foregroundMark x1="7315" y1="81370" x2="12778" y2="85439"/>
                        <a14:foregroundMark x1="22407" y1="85439" x2="22407" y2="85439"/>
                        <a14:foregroundMark x1="22407" y1="85225" x2="11111" y2="90578"/>
                        <a14:foregroundMark x1="13796" y1="89722" x2="37593" y2="83512"/>
                        <a14:foregroundMark x1="38981" y1="77088" x2="53426" y2="97002"/>
                        <a14:foregroundMark x1="55185" y1="78587" x2="63056" y2="93148"/>
                        <a14:foregroundMark x1="68148" y1="79443" x2="63704" y2="87580"/>
                        <a14:foregroundMark x1="58796" y1="87366" x2="49630" y2="85867"/>
                        <a14:foregroundMark x1="42778" y1="86510" x2="32315" y2="87794"/>
                        <a14:foregroundMark x1="31852" y1="86510" x2="31852" y2="86510"/>
                        <a14:foregroundMark x1="31759" y1="90150" x2="31759" y2="90150"/>
                        <a14:foregroundMark x1="10278" y1="26124" x2="12500" y2="27623"/>
                        <a14:foregroundMark x1="10648" y1="21413" x2="12500" y2="26552"/>
                        <a14:foregroundMark x1="12963" y1="20557" x2="15556" y2="22698"/>
                        <a14:foregroundMark x1="16944" y1="20128" x2="17593" y2="20985"/>
                        <a14:foregroundMark x1="19537" y1="18201" x2="20556" y2="19272"/>
                        <a14:foregroundMark x1="20926" y1="16274" x2="21296" y2="17131"/>
                        <a14:foregroundMark x1="22407" y1="14561" x2="23241" y2="15632"/>
                        <a14:foregroundMark x1="25278" y1="14775" x2="27407" y2="17131"/>
                        <a14:foregroundMark x1="29907" y1="14133" x2="32130" y2="20128"/>
                        <a14:foregroundMark x1="35185" y1="22698" x2="41019" y2="31478"/>
                        <a14:foregroundMark x1="46667" y1="39186" x2="48333" y2="45610"/>
                        <a14:foregroundMark x1="52407" y1="46681" x2="55185" y2="54390"/>
                        <a14:foregroundMark x1="60000" y1="60385" x2="60556" y2="59743"/>
                        <a14:foregroundMark x1="63426" y1="48822" x2="65000" y2="51820"/>
                        <a14:foregroundMark x1="69167" y1="53319" x2="72778" y2="58887"/>
                        <a14:foregroundMark x1="75370" y1="56745" x2="76019" y2="59743"/>
                        <a14:foregroundMark x1="73981" y1="58030" x2="75000" y2="64882"/>
                        <a14:foregroundMark x1="77315" y1="48822" x2="78981" y2="62099"/>
                        <a14:foregroundMark x1="81481" y1="49465" x2="82407" y2="67666"/>
                        <a14:foregroundMark x1="84537" y1="59315" x2="86852" y2="57388"/>
                        <a14:foregroundMark x1="89259" y1="40043" x2="88981" y2="55032"/>
                        <a14:foregroundMark x1="88889" y1="31263" x2="89722" y2="45824"/>
                        <a14:foregroundMark x1="88704" y1="20128" x2="87315" y2="48180"/>
                        <a14:foregroundMark x1="84444" y1="47752" x2="82778" y2="55889"/>
                        <a14:foregroundMark x1="80370" y1="42398" x2="79815" y2="52891"/>
                        <a14:foregroundMark x1="78056" y1="38758" x2="76944" y2="52034"/>
                        <a14:foregroundMark x1="73611" y1="41756" x2="73889" y2="54390"/>
                        <a14:foregroundMark x1="95185" y1="20343" x2="93981" y2="27409"/>
                        <a14:foregroundMark x1="96944" y1="22056" x2="96944" y2="22056"/>
                        <a14:foregroundMark x1="96389" y1="32334" x2="96389" y2="32334"/>
                        <a14:foregroundMark x1="95463" y1="26552" x2="96111" y2="438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100" y="1362179"/>
            <a:ext cx="7917279" cy="2902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7165" y="4298558"/>
            <a:ext cx="800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7168" y="4856084"/>
            <a:ext cx="800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cm.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7168" y="5365412"/>
            <a:ext cx="800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7168" y="5888508"/>
            <a:ext cx="800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dm.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34583" y="4320921"/>
            <a:ext cx="628468" cy="50914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34583" y="4856084"/>
            <a:ext cx="628468" cy="50914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34583" y="5391247"/>
            <a:ext cx="628468" cy="50914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34583" y="5926410"/>
            <a:ext cx="628468" cy="50914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711098" y="4318006"/>
            <a:ext cx="5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0956" y="1579338"/>
            <a:ext cx="299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+ 5 + 3 = 11 (cm)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11098" y="4841226"/>
            <a:ext cx="5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246" y="2270908"/>
            <a:ext cx="248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 =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11098" y="5349589"/>
            <a:ext cx="5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246" y="3641302"/>
            <a:ext cx="248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15290" y="3420662"/>
            <a:ext cx="248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+ 2 = 12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11098" y="5882617"/>
            <a:ext cx="5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0767248" y="224632"/>
            <a:ext cx="1062614" cy="1046847"/>
            <a:chOff x="6115" y="484"/>
            <a:chExt cx="2156" cy="2092"/>
          </a:xfrm>
        </p:grpSpPr>
        <p:sp>
          <p:nvSpPr>
            <p:cNvPr id="32" name="Oval 31"/>
            <p:cNvSpPr/>
            <p:nvPr/>
          </p:nvSpPr>
          <p:spPr>
            <a:xfrm>
              <a:off x="6115" y="484"/>
              <a:ext cx="2156" cy="209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/>
            <p:nvPr/>
          </p:nvPicPr>
          <p:blipFill>
            <a:blip r:embed="rId5"/>
            <a:srcRect l="10062" t="6494" r="2926" b="8123"/>
            <a:stretch>
              <a:fillRect/>
            </a:stretch>
          </p:blipFill>
          <p:spPr>
            <a:xfrm>
              <a:off x="6153" y="527"/>
              <a:ext cx="2092" cy="1998"/>
            </a:xfrm>
            <a:prstGeom prst="ellipse">
              <a:avLst/>
            </a:prstGeom>
            <a:noFill/>
            <a:ln w="76200">
              <a:solidFill>
                <a:schemeClr val="tx1">
                  <a:alpha val="0"/>
                </a:schemeClr>
              </a:solidFill>
            </a:ln>
          </p:spPr>
        </p:pic>
      </p:grpSp>
      <p:sp>
        <p:nvSpPr>
          <p:cNvPr id="2" name="Oval 1"/>
          <p:cNvSpPr/>
          <p:nvPr/>
        </p:nvSpPr>
        <p:spPr>
          <a:xfrm>
            <a:off x="4918364" y="3913627"/>
            <a:ext cx="618956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1021637">
            <a:off x="3211315" y="1574338"/>
            <a:ext cx="618956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89497" y="2511003"/>
            <a:ext cx="618956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665444">
            <a:off x="5767703" y="2258000"/>
            <a:ext cx="618956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92826" y="3675278"/>
            <a:ext cx="899651" cy="42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9933018">
            <a:off x="7735340" y="3528621"/>
            <a:ext cx="618956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421834" y="2885692"/>
            <a:ext cx="769121" cy="393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2" grpId="0"/>
      <p:bldP spid="22" grpId="1"/>
      <p:bldP spid="24" grpId="0"/>
      <p:bldP spid="25" grpId="0"/>
      <p:bldP spid="25" grpId="1"/>
      <p:bldP spid="26" grpId="0"/>
      <p:bldP spid="27" grpId="0"/>
      <p:bldP spid="27" grpId="1"/>
      <p:bldP spid="28" grpId="0"/>
      <p:bldP spid="28" grpId="1"/>
      <p:bldP spid="29" grpId="0"/>
      <p:bldP spid="2" grpId="0" animBg="1"/>
      <p:bldP spid="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4960" y="580008"/>
            <a:ext cx="694862" cy="67201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1140" y="448325"/>
            <a:ext cx="10195060" cy="243555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Mai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Mai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ướng dẫn cách gấp giấy Origami - Ngôi Sao may mắn đơn giản và dễ làm |  Hàngmớivề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 bwMode="auto">
          <a:xfrm>
            <a:off x="5128510" y="3034037"/>
            <a:ext cx="5093715" cy="340995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>
            <a:fillRect/>
          </a:stretch>
        </p:blipFill>
        <p:spPr>
          <a:xfrm>
            <a:off x="1209822" y="3390313"/>
            <a:ext cx="3760784" cy="22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4960" y="580008"/>
            <a:ext cx="619618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1140" y="448325"/>
            <a:ext cx="10524254" cy="17462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Mai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Mai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736" y="3132840"/>
            <a:ext cx="50130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qua: 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Cả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54272" y="2512496"/>
            <a:ext cx="0" cy="283633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9728" y="3741099"/>
            <a:ext cx="431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4241" y="4234412"/>
            <a:ext cx="431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81762" y="4733417"/>
            <a:ext cx="431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92855" y="2895991"/>
            <a:ext cx="7406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cả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92855" y="3877327"/>
            <a:ext cx="67673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00846" y="3448712"/>
            <a:ext cx="2106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992855" y="4486487"/>
            <a:ext cx="67673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34893" y="2061256"/>
            <a:ext cx="23320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75281" y="3476180"/>
            <a:ext cx="1616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+ 8 =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03658" y="3454937"/>
            <a:ext cx="781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992855" y="3321792"/>
            <a:ext cx="67673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380044" y="4069608"/>
            <a:ext cx="3771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83462" y="4457899"/>
            <a:ext cx="2332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862127" y="4700550"/>
            <a:ext cx="2492066" cy="59938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204561" y="5743051"/>
            <a:ext cx="60070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39885" y="6369464"/>
            <a:ext cx="786631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222926" y="5338810"/>
            <a:ext cx="1616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+ 8 =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540053" y="5316670"/>
            <a:ext cx="8063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31374" y="5940321"/>
            <a:ext cx="8120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8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6" grpId="0"/>
      <p:bldP spid="19" grpId="0"/>
      <p:bldP spid="20" grpId="0"/>
      <p:bldP spid="35" grpId="0"/>
      <p:bldP spid="36" grpId="0"/>
      <p:bldP spid="37" grpId="0" animBg="1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03" b="97930" l="3519" r="72778">
                        <a14:foregroundMark x1="30185" y1="34076" x2="36667" y2="34395"/>
                        <a14:foregroundMark x1="31852" y1="35510" x2="28796" y2="44427"/>
                        <a14:foregroundMark x1="29537" y1="34076" x2="21296" y2="45541"/>
                        <a14:foregroundMark x1="23519" y1="45382" x2="31667" y2="48567"/>
                        <a14:foregroundMark x1="33981" y1="46178" x2="20741" y2="50637"/>
                        <a14:foregroundMark x1="35370" y1="38854" x2="25833" y2="45860"/>
                        <a14:foregroundMark x1="34722" y1="50637" x2="23796" y2="56847"/>
                        <a14:foregroundMark x1="34352" y1="48567" x2="21759" y2="55096"/>
                        <a14:foregroundMark x1="33426" y1="56210" x2="15370" y2="62420"/>
                        <a14:foregroundMark x1="24537" y1="51911" x2="13148" y2="65446"/>
                        <a14:foregroundMark x1="23056" y1="53185" x2="17685" y2="72134"/>
                        <a14:foregroundMark x1="16852" y1="62898" x2="9259" y2="83439"/>
                        <a14:foregroundMark x1="13519" y1="69904" x2="3519" y2="82643"/>
                        <a14:foregroundMark x1="6204" y1="82166" x2="9815" y2="86783"/>
                        <a14:foregroundMark x1="9722" y1="79618" x2="8519" y2="94268"/>
                        <a14:foregroundMark x1="5926" y1="81369" x2="10370" y2="95223"/>
                        <a14:foregroundMark x1="11574" y1="83439" x2="13333" y2="92038"/>
                        <a14:foregroundMark x1="14167" y1="78981" x2="16852" y2="96656"/>
                        <a14:foregroundMark x1="15833" y1="76115" x2="16574" y2="90287"/>
                        <a14:foregroundMark x1="18426" y1="75159" x2="19167" y2="95541"/>
                        <a14:foregroundMark x1="23056" y1="68471" x2="27778" y2="92038"/>
                        <a14:foregroundMark x1="30370" y1="56210" x2="32130" y2="93471"/>
                        <a14:foregroundMark x1="35370" y1="34554" x2="36389" y2="33758"/>
                        <a14:foregroundMark x1="36759" y1="33599" x2="35185" y2="35350"/>
                        <a14:foregroundMark x1="37685" y1="34395" x2="32963" y2="335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95" t="32578" r="28093"/>
          <a:stretch/>
        </p:blipFill>
        <p:spPr>
          <a:xfrm>
            <a:off x="494674" y="1296394"/>
            <a:ext cx="8620852" cy="51200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35" t="380" r="71518" b="76314"/>
          <a:stretch/>
        </p:blipFill>
        <p:spPr>
          <a:xfrm>
            <a:off x="734516" y="464695"/>
            <a:ext cx="1573969" cy="8316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86991" y="202112"/>
            <a:ext cx="7360169" cy="1978702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8870686" y="3275096"/>
            <a:ext cx="3076474" cy="3013214"/>
            <a:chOff x="8183140" y="3092148"/>
            <a:chExt cx="3722805" cy="372280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6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人教版小学语文课件三峡PPT模板"/>
  <p:tag name="INKNOELEADERBOARD" val="11994829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511</Words>
  <Application>Microsoft Office PowerPoint</Application>
  <PresentationFormat>Widescreen</PresentationFormat>
  <Paragraphs>87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UTM Cooper Black</vt:lpstr>
      <vt:lpstr>字魂59号-创粗黑</vt:lpstr>
      <vt:lpstr>迷你简细行楷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人教版小学语文课件三峡PPT模板</dc:title>
  <dc:creator>Administrator</dc:creator>
  <cp:lastModifiedBy>Phuong</cp:lastModifiedBy>
  <cp:revision>137</cp:revision>
  <dcterms:created xsi:type="dcterms:W3CDTF">2018-03-16T00:28:00Z</dcterms:created>
  <dcterms:modified xsi:type="dcterms:W3CDTF">2021-11-12T17:17:49Z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